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7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21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Consider the CFG with {S,A,B} as the non terminal alphabets </a:t>
            </a:r>
            <a:r>
              <a:rPr lang="en-US" sz="16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</a:t>
            </a: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{</a:t>
            </a:r>
            <a:r>
              <a:rPr lang="en-US" sz="16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a,b</a:t>
            </a: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} as the terminal alphabets S as the start Symbol and the following set of production rules </a:t>
            </a:r>
          </a:p>
          <a:p>
            <a:pPr marL="4254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S-&gt;Ab    S-&gt;</a:t>
            </a:r>
            <a:r>
              <a:rPr lang="en-US" sz="16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bA</a:t>
            </a: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  </a:t>
            </a:r>
          </a:p>
          <a:p>
            <a:pPr marL="4254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B-&gt; b  B-&gt; </a:t>
            </a:r>
            <a:r>
              <a:rPr lang="en-US" sz="16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bS</a:t>
            </a: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 B-&gt; </a:t>
            </a:r>
            <a:r>
              <a:rPr lang="en-US" sz="16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aBB</a:t>
            </a:r>
            <a:endParaRPr lang="en-US" sz="16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254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A-&gt; a A-&gt;</a:t>
            </a:r>
            <a:r>
              <a:rPr lang="en-US" sz="16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aS</a:t>
            </a: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A-&gt; </a:t>
            </a:r>
            <a:r>
              <a:rPr lang="en-US" sz="16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bAA</a:t>
            </a:r>
            <a:endParaRPr lang="en-US" sz="16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397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Which of the following strings is generated by the grammar 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aaaabb</a:t>
            </a:r>
            <a:endParaRPr lang="en-US" sz="16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aabbbb</a:t>
            </a: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aabbab</a:t>
            </a: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abbbba</a:t>
            </a:r>
            <a:endParaRPr lang="en-US" sz="16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8786218" y="3129423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1739291" y="39759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2292262" y="464384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416701" y="4546875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aaaabb</a:t>
            </a: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is generated by the grammar.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Starting from the start symbol S, the only way to generate the string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aaaabb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is to follow the production S -&gt; Ab, which then would lead to generating strings starting with 'a', followed by 'b', and then followed by another 'b' through productions A -&gt;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aS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-&gt;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-&gt;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-&gt;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However, this process cannot lead to the string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aaaabb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as there are no production rules to generate the third 'a' in the string.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7318262" y="1291927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518682" y="150591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aabbbb</a:t>
            </a: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is generated by the grammar.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Starting from the start symbol S, the only way to generate the string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is to follow the production S -&gt; Ab, which then would lead to generating strings starting with 'a', followed by 'b', and then followed by another 'b' through productions A -&gt;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aS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-&gt;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-&gt;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However, this process cannot lead to the string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as there are no production rules to generate the third 'b' in the string.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7637890" y="116284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473049" y="3013507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aabbab</a:t>
            </a: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is generated by the grammar.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Starting from the start symbol S, the grammar can generate the string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aabbab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by following the production S -&gt; Ab -&gt;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aSb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-&gt;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-&gt;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-&gt;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-&gt;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aabbaBb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-&gt;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aabbab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Each step in the derivation follows a valid production rule in the grammar, leading to the generation of the string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aabbab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288418" y="4306946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1529405" y="38653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305390" y="674858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31343" y="411602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6593824" y="3336130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abbbba</a:t>
            </a: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is generated by the grammar.</a:t>
            </a:r>
          </a:p>
          <a:p>
            <a:endParaRPr lang="en-GB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Starting from the start symbol S, there is no production rule that can directly lead to generating the string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abbbba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While the grammar can generate strings containing 'a's and 'b's, it cannot generate the specific pattern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abbbba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based on the given production rules.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476</Words>
  <Application>Microsoft Office PowerPoint</Application>
  <PresentationFormat>On-screen Show (16:9)</PresentationFormat>
  <Paragraphs>46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21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34</cp:revision>
  <dcterms:modified xsi:type="dcterms:W3CDTF">2024-04-15T11:28:14Z</dcterms:modified>
</cp:coreProperties>
</file>